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/Relationships>
</file>

<file path=ppt/media/image1.png>
</file>

<file path=ppt/media/image2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Introduction to the Aztecs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Exploring the Ancient Civilization of the Aztecs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Thank You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Thank you for your attention!</a:t>
            </a:r>
          </a:p>
          <a:p>
            <a:pPr>
              <a:spcAft>
                <a:spcPts val="720"/>
              </a:spcAft>
            </a:pPr>
            <a:r>
              <a:rPr sz="1800"/>
              <a:t>Any questions?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Who were the Aztecs?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The Aztecs were a Mesoamerican civilization that flourished from the 14th to the 16th century.</a:t>
            </a:r>
          </a:p>
          <a:p>
            <a:pPr>
              <a:spcAft>
                <a:spcPts val="720"/>
              </a:spcAft>
            </a:pPr>
            <a:r>
              <a:rPr sz="1800"/>
              <a:t>They were known for their advanced agricultural practices, impressive city-states, and complex social and political structures.</a:t>
            </a:r>
          </a:p>
          <a:p>
            <a:pPr>
              <a:spcAft>
                <a:spcPts val="720"/>
              </a:spcAft>
            </a:pPr>
            <a:r>
              <a:rPr sz="1800"/>
              <a:t>The Aztecs built a powerful empire in central Mexico and were renowned for their art, architecture, and religious rituals.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City of Tenochtitlan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Tenochtitlan was the capital city of the Aztec Empire.</a:t>
            </a:r>
          </a:p>
          <a:p>
            <a:pPr>
              <a:spcAft>
                <a:spcPts val="720"/>
              </a:spcAft>
            </a:pPr>
            <a:r>
              <a:rPr sz="1800"/>
              <a:t>Located on an island, it was a marvel of engineering with canals, causeways, and impressive pyramids.</a:t>
            </a:r>
          </a:p>
          <a:p>
            <a:pPr>
              <a:spcAft>
                <a:spcPts val="720"/>
              </a:spcAft>
            </a:pPr>
            <a:r>
              <a:rPr sz="1800"/>
              <a:t>The city was a center of trade, culture, and religion, attracting visitors from far and wide.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Aztec Art and 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Aztec art and architecture showcased the creativity and skill of the civilization.</a:t>
            </a:r>
          </a:p>
          <a:p>
            <a:pPr>
              <a:spcAft>
                <a:spcPts val="720"/>
              </a:spcAft>
            </a:pPr>
            <a:r>
              <a:rPr sz="1800"/>
              <a:t>They created intricate sculptures, colorful murals, and impressive pyramids.</a:t>
            </a:r>
          </a:p>
          <a:p>
            <a:pPr>
              <a:spcAft>
                <a:spcPts val="720"/>
              </a:spcAft>
            </a:pPr>
            <a:r>
              <a:rPr sz="1800"/>
              <a:t>These works of art often depicted gods, warriors, and scenes from everyday life.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  <a:p>
            <a:r>
              <a:rPr sz="1800"/>
              <a:t>Aztec Pyramid</a:t>
            </a:r>
          </a:p>
        </p:txBody>
      </p:sp>
      <p:pic>
        <p:nvPicPr>
          <p:cNvPr id="5" name="Picture 4" descr="downloaded_image_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743200"/>
            <a:ext cx="3657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Aztec Religion and Mythology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Religion played a central role in Aztec culture.</a:t>
            </a:r>
          </a:p>
          <a:p>
            <a:pPr>
              <a:spcAft>
                <a:spcPts val="720"/>
              </a:spcAft>
            </a:pPr>
            <a:r>
              <a:rPr sz="1800"/>
              <a:t>They worshipped a pantheon of gods and goddesses, with Huitzilopochtli as the chief deity.</a:t>
            </a:r>
          </a:p>
          <a:p>
            <a:pPr>
              <a:spcAft>
                <a:spcPts val="720"/>
              </a:spcAft>
            </a:pPr>
            <a:r>
              <a:rPr sz="1800"/>
              <a:t>The Aztecs believed in human sacrifice as a way to appease the gods and ensure the continuation of the world.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Aztec Daily Life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The Aztecs had a complex social structure with emperors, nobles, warriors, and commoners.</a:t>
            </a:r>
          </a:p>
          <a:p>
            <a:pPr>
              <a:spcAft>
                <a:spcPts val="720"/>
              </a:spcAft>
            </a:pPr>
            <a:r>
              <a:rPr sz="1800"/>
              <a:t>They were skilled farmers, growing crops such as maize, beans, and squash.</a:t>
            </a:r>
          </a:p>
          <a:p>
            <a:pPr>
              <a:spcAft>
                <a:spcPts val="720"/>
              </a:spcAft>
            </a:pPr>
            <a:r>
              <a:rPr sz="1800"/>
              <a:t>Aztec society was also known for its vibrant marketplaces and elaborate festivals.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Spanish Conquest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The Aztec Empire was eventually conquered by the Spanish led by Hernan Cortes.</a:t>
            </a:r>
          </a:p>
          <a:p>
            <a:pPr>
              <a:spcAft>
                <a:spcPts val="720"/>
              </a:spcAft>
            </a:pPr>
            <a:r>
              <a:rPr sz="1800"/>
              <a:t>The conquest marked the end of the Aztec civilization and the beginning of Spanish colonization in the region.</a:t>
            </a:r>
          </a:p>
          <a:p>
            <a:pPr>
              <a:spcAft>
                <a:spcPts val="720"/>
              </a:spcAft>
            </a:pPr>
            <a:r>
              <a:rPr sz="1800"/>
              <a:t>The Spanish brought diseases, imposed their religion, and exploited the resources of the conquered lands.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  <a:p>
            <a:r>
              <a:rPr sz="1800"/>
              <a:t>Spanish Conquest</a:t>
            </a:r>
          </a:p>
        </p:txBody>
      </p:sp>
      <p:pic>
        <p:nvPicPr>
          <p:cNvPr id="5" name="Picture 4" descr="downloaded_image_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743200"/>
            <a:ext cx="3657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Legacy of the Aztecs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Despite the Spanish conquest, the influence of the Aztec civilization can still be seen today.</a:t>
            </a:r>
          </a:p>
          <a:p>
            <a:pPr>
              <a:spcAft>
                <a:spcPts val="720"/>
              </a:spcAft>
            </a:pPr>
            <a:r>
              <a:rPr sz="1800"/>
              <a:t>Their art, architecture, and agricultural practices continue to inspire and captivate people around the world.</a:t>
            </a:r>
          </a:p>
          <a:p>
            <a:pPr>
              <a:spcAft>
                <a:spcPts val="720"/>
              </a:spcAft>
            </a:pPr>
            <a:r>
              <a:rPr sz="1800"/>
              <a:t>The Aztecs left behind a rich cultural legacy that is celebrated and studied to this day.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1. Smith, M. E. (2012). The Aztecs. John Wiley &amp; Sons.</a:t>
            </a:r>
          </a:p>
          <a:p>
            <a:pPr>
              <a:spcAft>
                <a:spcPts val="720"/>
              </a:spcAft>
            </a:pPr>
            <a:r>
              <a:rPr sz="1800"/>
              <a:t>2. Carrasco, D. (2000). Daily life of the Aztecs: People of the sun and earth. Greenwood Publishing Group.</a:t>
            </a:r>
          </a:p>
          <a:p>
            <a:pPr>
              <a:spcAft>
                <a:spcPts val="720"/>
              </a:spcAft>
            </a:pPr>
            <a:r>
              <a:rPr sz="1800"/>
              <a:t>3. Townsend, R. F. (2003). The Aztecs. Routledge.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